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7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4F575-5F6E-4D4C-A457-56439D5FBBA3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9D58AD-2660-CE40-B83B-50C811F0631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 dirty="0"/>
            <a:t>Performance</a:t>
          </a:r>
        </a:p>
      </dgm:t>
    </dgm:pt>
    <dgm:pt modelId="{D9EF2F5A-FA2F-B248-A4A8-27182AD0F215}" type="parTrans" cxnId="{C77CA86D-BAD9-A347-85FE-E1BCD5C01A22}">
      <dgm:prSet/>
      <dgm:spPr/>
      <dgm:t>
        <a:bodyPr/>
        <a:lstStyle/>
        <a:p>
          <a:endParaRPr lang="en-GB" sz="1600"/>
        </a:p>
      </dgm:t>
    </dgm:pt>
    <dgm:pt modelId="{2A003C26-6124-0247-90CA-AE5F3DD48BB1}" type="sibTrans" cxnId="{C77CA86D-BAD9-A347-85FE-E1BCD5C01A22}">
      <dgm:prSet/>
      <dgm:spPr/>
      <dgm:t>
        <a:bodyPr/>
        <a:lstStyle/>
        <a:p>
          <a:endParaRPr lang="en-GB" sz="1600"/>
        </a:p>
      </dgm:t>
    </dgm:pt>
    <dgm:pt modelId="{4ECB419E-8BBA-FF4A-9F0C-5D72FAE588D4}">
      <dgm:prSet phldrT="[Text]" custT="1"/>
      <dgm:spPr/>
      <dgm:t>
        <a:bodyPr/>
        <a:lstStyle/>
        <a:p>
          <a:r>
            <a:rPr lang="en-GB" sz="2000" dirty="0"/>
            <a:t>Friday Match Play</a:t>
          </a:r>
        </a:p>
      </dgm:t>
    </dgm:pt>
    <dgm:pt modelId="{C7F009FE-203C-064C-9E04-33B16390E8BE}" type="parTrans" cxnId="{F45FF2BF-639C-9242-81D4-42930797BE7A}">
      <dgm:prSet/>
      <dgm:spPr/>
      <dgm:t>
        <a:bodyPr/>
        <a:lstStyle/>
        <a:p>
          <a:endParaRPr lang="en-GB" sz="1600"/>
        </a:p>
      </dgm:t>
    </dgm:pt>
    <dgm:pt modelId="{E6263B7D-7EA0-7849-B969-5503C7098832}" type="sibTrans" cxnId="{F45FF2BF-639C-9242-81D4-42930797BE7A}">
      <dgm:prSet/>
      <dgm:spPr/>
      <dgm:t>
        <a:bodyPr/>
        <a:lstStyle/>
        <a:p>
          <a:endParaRPr lang="en-GB" sz="1600"/>
        </a:p>
      </dgm:t>
    </dgm:pt>
    <dgm:pt modelId="{5AAB1624-FA13-EC43-92E6-680028484E6C}">
      <dgm:prSet phldrT="[Text]" custT="1"/>
      <dgm:spPr/>
      <dgm:t>
        <a:bodyPr/>
        <a:lstStyle/>
        <a:p>
          <a:r>
            <a:rPr lang="en-GB" sz="2000" dirty="0"/>
            <a:t>Saturday Super Series</a:t>
          </a:r>
        </a:p>
      </dgm:t>
    </dgm:pt>
    <dgm:pt modelId="{D9FD93CE-15CF-DC4A-93B0-7D66EAF407A2}" type="parTrans" cxnId="{0BC45818-DD47-7D4C-9166-D1D641E8140A}">
      <dgm:prSet/>
      <dgm:spPr/>
      <dgm:t>
        <a:bodyPr/>
        <a:lstStyle/>
        <a:p>
          <a:endParaRPr lang="en-GB" sz="1600"/>
        </a:p>
      </dgm:t>
    </dgm:pt>
    <dgm:pt modelId="{F660F55B-B99F-0348-90D9-E02B8AF2E547}" type="sibTrans" cxnId="{0BC45818-DD47-7D4C-9166-D1D641E8140A}">
      <dgm:prSet/>
      <dgm:spPr/>
      <dgm:t>
        <a:bodyPr/>
        <a:lstStyle/>
        <a:p>
          <a:endParaRPr lang="en-GB" sz="1600"/>
        </a:p>
      </dgm:t>
    </dgm:pt>
    <dgm:pt modelId="{830D11DD-4EDF-C447-8030-A725D4C49C1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Yellow Ball</a:t>
          </a:r>
        </a:p>
      </dgm:t>
    </dgm:pt>
    <dgm:pt modelId="{B552C5F4-4578-1B4F-9F97-DCE6AAA87A5C}" type="parTrans" cxnId="{82F1CAF3-7CE7-6D41-993C-F12DDFF9FBB4}">
      <dgm:prSet/>
      <dgm:spPr/>
      <dgm:t>
        <a:bodyPr/>
        <a:lstStyle/>
        <a:p>
          <a:endParaRPr lang="en-GB" sz="1600"/>
        </a:p>
      </dgm:t>
    </dgm:pt>
    <dgm:pt modelId="{82F40116-9F5F-E34A-967A-CAC1EC4AFA9B}" type="sibTrans" cxnId="{82F1CAF3-7CE7-6D41-993C-F12DDFF9FBB4}">
      <dgm:prSet/>
      <dgm:spPr/>
      <dgm:t>
        <a:bodyPr/>
        <a:lstStyle/>
        <a:p>
          <a:endParaRPr lang="en-GB" sz="1600"/>
        </a:p>
      </dgm:t>
    </dgm:pt>
    <dgm:pt modelId="{54AF71D5-BE4C-EE4E-BEF6-B812872BE85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Saturday Super Series</a:t>
          </a:r>
        </a:p>
      </dgm:t>
    </dgm:pt>
    <dgm:pt modelId="{17BD3428-180D-2C4B-96C5-435845E322F7}" type="parTrans" cxnId="{69050807-5AC0-5245-BBE7-784C77048216}">
      <dgm:prSet/>
      <dgm:spPr/>
      <dgm:t>
        <a:bodyPr/>
        <a:lstStyle/>
        <a:p>
          <a:endParaRPr lang="en-GB" sz="1600"/>
        </a:p>
      </dgm:t>
    </dgm:pt>
    <dgm:pt modelId="{468B06C2-A778-C64A-95F8-0B37FCFEB3E9}" type="sibTrans" cxnId="{69050807-5AC0-5245-BBE7-784C77048216}">
      <dgm:prSet/>
      <dgm:spPr/>
      <dgm:t>
        <a:bodyPr/>
        <a:lstStyle/>
        <a:p>
          <a:endParaRPr lang="en-GB" sz="1600"/>
        </a:p>
      </dgm:t>
    </dgm:pt>
    <dgm:pt modelId="{BC8EE21E-E6FC-424A-BABA-68E6F36678CF}">
      <dgm:prSet custT="1"/>
      <dgm:spPr>
        <a:solidFill>
          <a:schemeClr val="accent3"/>
        </a:solidFill>
      </dgm:spPr>
      <dgm:t>
        <a:bodyPr/>
        <a:lstStyle/>
        <a:p>
          <a:r>
            <a:rPr lang="en-GB" sz="3200" dirty="0"/>
            <a:t>Green Ball</a:t>
          </a:r>
        </a:p>
      </dgm:t>
    </dgm:pt>
    <dgm:pt modelId="{99E96AB6-CED6-F449-B85B-15E6BF8EF49A}" type="parTrans" cxnId="{86968B51-23F5-FA48-84F6-002874F022A6}">
      <dgm:prSet/>
      <dgm:spPr/>
      <dgm:t>
        <a:bodyPr/>
        <a:lstStyle/>
        <a:p>
          <a:endParaRPr lang="en-GB"/>
        </a:p>
      </dgm:t>
    </dgm:pt>
    <dgm:pt modelId="{4EB97685-50B5-EB4F-86EC-6AC2A8AB8CBA}" type="sibTrans" cxnId="{86968B51-23F5-FA48-84F6-002874F022A6}">
      <dgm:prSet/>
      <dgm:spPr/>
      <dgm:t>
        <a:bodyPr/>
        <a:lstStyle/>
        <a:p>
          <a:endParaRPr lang="en-GB"/>
        </a:p>
      </dgm:t>
    </dgm:pt>
    <dgm:pt modelId="{B24F47F8-15E9-724C-B6B8-499CFDC7B580}">
      <dgm:prSet custT="1"/>
      <dgm:spPr/>
      <dgm:t>
        <a:bodyPr/>
        <a:lstStyle/>
        <a:p>
          <a:r>
            <a:rPr lang="en-GB" sz="2000" dirty="0"/>
            <a:t>Junior Development</a:t>
          </a:r>
        </a:p>
      </dgm:t>
    </dgm:pt>
    <dgm:pt modelId="{E748423E-7BF5-A341-BBA0-D6445A9E6452}" type="parTrans" cxnId="{26A621CC-0B0D-8240-AEC1-8931A9FFBC48}">
      <dgm:prSet/>
      <dgm:spPr/>
      <dgm:t>
        <a:bodyPr/>
        <a:lstStyle/>
        <a:p>
          <a:endParaRPr lang="en-GB"/>
        </a:p>
      </dgm:t>
    </dgm:pt>
    <dgm:pt modelId="{74ECE5AC-CB9C-A04E-BA91-A30DBCCC1E44}" type="sibTrans" cxnId="{26A621CC-0B0D-8240-AEC1-8931A9FFBC48}">
      <dgm:prSet/>
      <dgm:spPr/>
      <dgm:t>
        <a:bodyPr/>
        <a:lstStyle/>
        <a:p>
          <a:endParaRPr lang="en-GB"/>
        </a:p>
      </dgm:t>
    </dgm:pt>
    <dgm:pt modelId="{20F71604-0CB2-9C4C-9013-C3610415715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Intro Match Play</a:t>
          </a:r>
        </a:p>
      </dgm:t>
    </dgm:pt>
    <dgm:pt modelId="{2C3B4D63-41F4-8D41-8A61-0B3019001514}" type="parTrans" cxnId="{B392AAF1-A6D2-E142-8F56-26C996686871}">
      <dgm:prSet/>
      <dgm:spPr/>
      <dgm:t>
        <a:bodyPr/>
        <a:lstStyle/>
        <a:p>
          <a:endParaRPr lang="en-GB"/>
        </a:p>
      </dgm:t>
    </dgm:pt>
    <dgm:pt modelId="{05E7B197-5C9E-3043-8FAD-E3EE79F3B666}" type="sibTrans" cxnId="{B392AAF1-A6D2-E142-8F56-26C996686871}">
      <dgm:prSet/>
      <dgm:spPr/>
      <dgm:t>
        <a:bodyPr/>
        <a:lstStyle/>
        <a:p>
          <a:endParaRPr lang="en-GB"/>
        </a:p>
      </dgm:t>
    </dgm:pt>
    <dgm:pt modelId="{B4E5428D-DA54-A74C-AA3C-DBA96028B59B}">
      <dgm:prSet custT="1"/>
      <dgm:spPr>
        <a:solidFill>
          <a:schemeClr val="accent2"/>
        </a:solidFill>
      </dgm:spPr>
      <dgm:t>
        <a:bodyPr/>
        <a:lstStyle/>
        <a:p>
          <a:r>
            <a:rPr lang="en-GB" sz="3200" dirty="0"/>
            <a:t>Orange ball</a:t>
          </a:r>
        </a:p>
      </dgm:t>
    </dgm:pt>
    <dgm:pt modelId="{5E95BD83-B09E-C74E-92C0-20885B3B0614}" type="parTrans" cxnId="{7A5B8EC6-67FE-C74C-9380-D1C7F251E207}">
      <dgm:prSet/>
      <dgm:spPr/>
      <dgm:t>
        <a:bodyPr/>
        <a:lstStyle/>
        <a:p>
          <a:endParaRPr lang="en-GB"/>
        </a:p>
      </dgm:t>
    </dgm:pt>
    <dgm:pt modelId="{E3B56972-C9AF-A44F-8FB9-A148D2B6CE53}" type="sibTrans" cxnId="{7A5B8EC6-67FE-C74C-9380-D1C7F251E207}">
      <dgm:prSet/>
      <dgm:spPr/>
      <dgm:t>
        <a:bodyPr/>
        <a:lstStyle/>
        <a:p>
          <a:endParaRPr lang="en-GB"/>
        </a:p>
      </dgm:t>
    </dgm:pt>
    <dgm:pt modelId="{EC36A013-56C3-D846-AA6D-4F85CC989D2C}">
      <dgm:prSet custT="1"/>
      <dgm:spPr/>
      <dgm:t>
        <a:bodyPr/>
        <a:lstStyle/>
        <a:p>
          <a:r>
            <a:rPr lang="en-GB" sz="2000" dirty="0"/>
            <a:t>Saturday Super Series</a:t>
          </a:r>
        </a:p>
      </dgm:t>
    </dgm:pt>
    <dgm:pt modelId="{14F22FF0-0C4B-5B48-81FD-1351A9645CF1}" type="parTrans" cxnId="{0896A8EC-0D1C-614F-B055-D858672B2299}">
      <dgm:prSet/>
      <dgm:spPr/>
      <dgm:t>
        <a:bodyPr/>
        <a:lstStyle/>
        <a:p>
          <a:endParaRPr lang="en-GB"/>
        </a:p>
      </dgm:t>
    </dgm:pt>
    <dgm:pt modelId="{FBCF89BA-531A-BD4B-964E-D5C9E20C6872}" type="sibTrans" cxnId="{0896A8EC-0D1C-614F-B055-D858672B2299}">
      <dgm:prSet/>
      <dgm:spPr/>
      <dgm:t>
        <a:bodyPr/>
        <a:lstStyle/>
        <a:p>
          <a:endParaRPr lang="en-GB"/>
        </a:p>
      </dgm:t>
    </dgm:pt>
    <dgm:pt modelId="{FF17478A-D6F0-7443-8871-87F4685E3AEE}">
      <dgm:prSet custT="1"/>
      <dgm:spPr>
        <a:solidFill>
          <a:srgbClr val="FF0000"/>
        </a:solidFill>
      </dgm:spPr>
      <dgm:t>
        <a:bodyPr/>
        <a:lstStyle/>
        <a:p>
          <a:r>
            <a:rPr lang="en-GB" sz="3200" dirty="0"/>
            <a:t>Red Ball</a:t>
          </a:r>
        </a:p>
      </dgm:t>
    </dgm:pt>
    <dgm:pt modelId="{807DF1B2-2630-1B45-A3EA-37B7DCE0C709}" type="parTrans" cxnId="{0A226220-1590-244C-8854-5819CB1288BB}">
      <dgm:prSet/>
      <dgm:spPr/>
      <dgm:t>
        <a:bodyPr/>
        <a:lstStyle/>
        <a:p>
          <a:endParaRPr lang="en-GB"/>
        </a:p>
      </dgm:t>
    </dgm:pt>
    <dgm:pt modelId="{7764D9B2-4058-9E4B-B360-A42392CBE475}" type="sibTrans" cxnId="{0A226220-1590-244C-8854-5819CB1288BB}">
      <dgm:prSet/>
      <dgm:spPr/>
      <dgm:t>
        <a:bodyPr/>
        <a:lstStyle/>
        <a:p>
          <a:endParaRPr lang="en-GB"/>
        </a:p>
      </dgm:t>
    </dgm:pt>
    <dgm:pt modelId="{82B62378-019D-DF48-BB20-38C620845AC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dirty="0"/>
            <a:t>Intro Match Play</a:t>
          </a:r>
        </a:p>
      </dgm:t>
    </dgm:pt>
    <dgm:pt modelId="{B8B6E4E1-CB67-1F4B-B57E-D5200D0F9E4A}" type="parTrans" cxnId="{A77044AE-D424-8D47-B40D-722C6C09AAA1}">
      <dgm:prSet/>
      <dgm:spPr/>
      <dgm:t>
        <a:bodyPr/>
        <a:lstStyle/>
        <a:p>
          <a:endParaRPr lang="en-GB"/>
        </a:p>
      </dgm:t>
    </dgm:pt>
    <dgm:pt modelId="{370D8A44-688C-E145-B6A4-4C0F430D10FA}" type="sibTrans" cxnId="{A77044AE-D424-8D47-B40D-722C6C09AAA1}">
      <dgm:prSet/>
      <dgm:spPr/>
      <dgm:t>
        <a:bodyPr/>
        <a:lstStyle/>
        <a:p>
          <a:endParaRPr lang="en-GB"/>
        </a:p>
      </dgm:t>
    </dgm:pt>
    <dgm:pt modelId="{7006A6A3-074C-A844-8832-611B3E428286}">
      <dgm:prSet custT="1"/>
      <dgm:spPr>
        <a:solidFill>
          <a:srgbClr val="00B0F0"/>
        </a:solidFill>
      </dgm:spPr>
      <dgm:t>
        <a:bodyPr/>
        <a:lstStyle/>
        <a:p>
          <a:r>
            <a:rPr lang="en-GB" sz="3200" dirty="0"/>
            <a:t>Blue Ball</a:t>
          </a:r>
        </a:p>
      </dgm:t>
    </dgm:pt>
    <dgm:pt modelId="{185D7288-02C1-B746-9DAC-F67B5546825E}" type="parTrans" cxnId="{1B2ED457-70CC-A342-9364-7575C470A436}">
      <dgm:prSet/>
      <dgm:spPr/>
      <dgm:t>
        <a:bodyPr/>
        <a:lstStyle/>
        <a:p>
          <a:endParaRPr lang="en-GB"/>
        </a:p>
      </dgm:t>
    </dgm:pt>
    <dgm:pt modelId="{0DE4383B-31B8-844A-8B49-8646D54C3845}" type="sibTrans" cxnId="{1B2ED457-70CC-A342-9364-7575C470A436}">
      <dgm:prSet/>
      <dgm:spPr/>
      <dgm:t>
        <a:bodyPr/>
        <a:lstStyle/>
        <a:p>
          <a:endParaRPr lang="en-GB"/>
        </a:p>
      </dgm:t>
    </dgm:pt>
    <dgm:pt modelId="{82E8F1AF-90B3-2F45-BC53-C22DBDF6133B}" type="pres">
      <dgm:prSet presAssocID="{32F4F575-5F6E-4D4C-A457-56439D5FBBA3}" presName="Name0" presStyleCnt="0">
        <dgm:presLayoutVars>
          <dgm:dir/>
          <dgm:animLvl val="lvl"/>
          <dgm:resizeHandles/>
        </dgm:presLayoutVars>
      </dgm:prSet>
      <dgm:spPr/>
    </dgm:pt>
    <dgm:pt modelId="{5C4EF133-5230-F74F-8050-94A625C5B948}" type="pres">
      <dgm:prSet presAssocID="{EA9D58AD-2660-CE40-B83B-50C811F06319}" presName="linNode" presStyleCnt="0"/>
      <dgm:spPr/>
    </dgm:pt>
    <dgm:pt modelId="{95351F72-2430-2341-88FA-A75AD68C0107}" type="pres">
      <dgm:prSet presAssocID="{EA9D58AD-2660-CE40-B83B-50C811F06319}" presName="parentShp" presStyleLbl="node1" presStyleIdx="0" presStyleCnt="6">
        <dgm:presLayoutVars>
          <dgm:bulletEnabled val="1"/>
        </dgm:presLayoutVars>
      </dgm:prSet>
      <dgm:spPr/>
    </dgm:pt>
    <dgm:pt modelId="{4970B81C-ED6D-D84F-867D-4F703186DE5E}" type="pres">
      <dgm:prSet presAssocID="{EA9D58AD-2660-CE40-B83B-50C811F06319}" presName="childShp" presStyleLbl="bgAccFollowNode1" presStyleIdx="0" presStyleCnt="6">
        <dgm:presLayoutVars>
          <dgm:bulletEnabled val="1"/>
        </dgm:presLayoutVars>
      </dgm:prSet>
      <dgm:spPr/>
    </dgm:pt>
    <dgm:pt modelId="{5889A316-FD70-B74A-B1E2-0330D127A5EC}" type="pres">
      <dgm:prSet presAssocID="{2A003C26-6124-0247-90CA-AE5F3DD48BB1}" presName="spacing" presStyleCnt="0"/>
      <dgm:spPr/>
    </dgm:pt>
    <dgm:pt modelId="{D4C97151-AD5E-1247-B728-390183C44647}" type="pres">
      <dgm:prSet presAssocID="{830D11DD-4EDF-C447-8030-A725D4C49C16}" presName="linNode" presStyleCnt="0"/>
      <dgm:spPr/>
    </dgm:pt>
    <dgm:pt modelId="{B0D37D00-3533-2D4A-B92C-6899042B07DF}" type="pres">
      <dgm:prSet presAssocID="{830D11DD-4EDF-C447-8030-A725D4C49C16}" presName="parentShp" presStyleLbl="node1" presStyleIdx="1" presStyleCnt="6">
        <dgm:presLayoutVars>
          <dgm:bulletEnabled val="1"/>
        </dgm:presLayoutVars>
      </dgm:prSet>
      <dgm:spPr/>
    </dgm:pt>
    <dgm:pt modelId="{21187A74-11C8-1543-AE31-C9CDE9180322}" type="pres">
      <dgm:prSet presAssocID="{830D11DD-4EDF-C447-8030-A725D4C49C16}" presName="childShp" presStyleLbl="bgAccFollowNode1" presStyleIdx="1" presStyleCnt="6">
        <dgm:presLayoutVars>
          <dgm:bulletEnabled val="1"/>
        </dgm:presLayoutVars>
      </dgm:prSet>
      <dgm:spPr/>
    </dgm:pt>
    <dgm:pt modelId="{15CDAAEF-622B-5645-A6E5-8DA455F76020}" type="pres">
      <dgm:prSet presAssocID="{82F40116-9F5F-E34A-967A-CAC1EC4AFA9B}" presName="spacing" presStyleCnt="0"/>
      <dgm:spPr/>
    </dgm:pt>
    <dgm:pt modelId="{097E0630-BFB1-3B4E-BA78-EA596766AC42}" type="pres">
      <dgm:prSet presAssocID="{BC8EE21E-E6FC-424A-BABA-68E6F36678CF}" presName="linNode" presStyleCnt="0"/>
      <dgm:spPr/>
    </dgm:pt>
    <dgm:pt modelId="{FC29F994-3E9F-8F4B-823E-347ADA213704}" type="pres">
      <dgm:prSet presAssocID="{BC8EE21E-E6FC-424A-BABA-68E6F36678CF}" presName="parentShp" presStyleLbl="node1" presStyleIdx="2" presStyleCnt="6">
        <dgm:presLayoutVars>
          <dgm:bulletEnabled val="1"/>
        </dgm:presLayoutVars>
      </dgm:prSet>
      <dgm:spPr/>
    </dgm:pt>
    <dgm:pt modelId="{EBBA5871-49CA-9549-8064-3B6C0B32DAAD}" type="pres">
      <dgm:prSet presAssocID="{BC8EE21E-E6FC-424A-BABA-68E6F36678CF}" presName="childShp" presStyleLbl="bgAccFollowNode1" presStyleIdx="2" presStyleCnt="6">
        <dgm:presLayoutVars>
          <dgm:bulletEnabled val="1"/>
        </dgm:presLayoutVars>
      </dgm:prSet>
      <dgm:spPr/>
    </dgm:pt>
    <dgm:pt modelId="{EE43582A-7562-8842-9E8D-74AC3D8B37FF}" type="pres">
      <dgm:prSet presAssocID="{4EB97685-50B5-EB4F-86EC-6AC2A8AB8CBA}" presName="spacing" presStyleCnt="0"/>
      <dgm:spPr/>
    </dgm:pt>
    <dgm:pt modelId="{756AC500-A893-F245-9B5B-B198BDD4DC9A}" type="pres">
      <dgm:prSet presAssocID="{B4E5428D-DA54-A74C-AA3C-DBA96028B59B}" presName="linNode" presStyleCnt="0"/>
      <dgm:spPr/>
    </dgm:pt>
    <dgm:pt modelId="{1DC4889B-D869-AC44-B0FD-08F4A415C947}" type="pres">
      <dgm:prSet presAssocID="{B4E5428D-DA54-A74C-AA3C-DBA96028B59B}" presName="parentShp" presStyleLbl="node1" presStyleIdx="3" presStyleCnt="6">
        <dgm:presLayoutVars>
          <dgm:bulletEnabled val="1"/>
        </dgm:presLayoutVars>
      </dgm:prSet>
      <dgm:spPr/>
    </dgm:pt>
    <dgm:pt modelId="{E7369190-9859-294B-A308-BF5D83137DA3}" type="pres">
      <dgm:prSet presAssocID="{B4E5428D-DA54-A74C-AA3C-DBA96028B59B}" presName="childShp" presStyleLbl="bgAccFollowNode1" presStyleIdx="3" presStyleCnt="6">
        <dgm:presLayoutVars>
          <dgm:bulletEnabled val="1"/>
        </dgm:presLayoutVars>
      </dgm:prSet>
      <dgm:spPr/>
    </dgm:pt>
    <dgm:pt modelId="{BAC97E5B-2480-6F4A-ADF6-1685214C5754}" type="pres">
      <dgm:prSet presAssocID="{E3B56972-C9AF-A44F-8FB9-A148D2B6CE53}" presName="spacing" presStyleCnt="0"/>
      <dgm:spPr/>
    </dgm:pt>
    <dgm:pt modelId="{4F09E523-35D5-8147-9CB8-FAEF13DC48EE}" type="pres">
      <dgm:prSet presAssocID="{FF17478A-D6F0-7443-8871-87F4685E3AEE}" presName="linNode" presStyleCnt="0"/>
      <dgm:spPr/>
    </dgm:pt>
    <dgm:pt modelId="{861955E5-F438-9949-A6B3-43DDB0837AC0}" type="pres">
      <dgm:prSet presAssocID="{FF17478A-D6F0-7443-8871-87F4685E3AEE}" presName="parentShp" presStyleLbl="node1" presStyleIdx="4" presStyleCnt="6">
        <dgm:presLayoutVars>
          <dgm:bulletEnabled val="1"/>
        </dgm:presLayoutVars>
      </dgm:prSet>
      <dgm:spPr/>
    </dgm:pt>
    <dgm:pt modelId="{D7C8449E-8DAE-DD4D-B8D5-0DFBAA50F9B2}" type="pres">
      <dgm:prSet presAssocID="{FF17478A-D6F0-7443-8871-87F4685E3AEE}" presName="childShp" presStyleLbl="bgAccFollowNode1" presStyleIdx="4" presStyleCnt="6">
        <dgm:presLayoutVars>
          <dgm:bulletEnabled val="1"/>
        </dgm:presLayoutVars>
      </dgm:prSet>
      <dgm:spPr/>
    </dgm:pt>
    <dgm:pt modelId="{4E6D6E18-BDCA-8744-89ED-6F1690479974}" type="pres">
      <dgm:prSet presAssocID="{7764D9B2-4058-9E4B-B360-A42392CBE475}" presName="spacing" presStyleCnt="0"/>
      <dgm:spPr/>
    </dgm:pt>
    <dgm:pt modelId="{8FC691E5-CB35-364A-99E7-BD26C7A4A276}" type="pres">
      <dgm:prSet presAssocID="{7006A6A3-074C-A844-8832-611B3E428286}" presName="linNode" presStyleCnt="0"/>
      <dgm:spPr/>
    </dgm:pt>
    <dgm:pt modelId="{115D1D4A-2588-B640-8F46-3AC3CA229051}" type="pres">
      <dgm:prSet presAssocID="{7006A6A3-074C-A844-8832-611B3E428286}" presName="parentShp" presStyleLbl="node1" presStyleIdx="5" presStyleCnt="6">
        <dgm:presLayoutVars>
          <dgm:bulletEnabled val="1"/>
        </dgm:presLayoutVars>
      </dgm:prSet>
      <dgm:spPr/>
    </dgm:pt>
    <dgm:pt modelId="{A9972DC9-A656-3644-9461-CBE81CC9EEB6}" type="pres">
      <dgm:prSet presAssocID="{7006A6A3-074C-A844-8832-611B3E428286}" presName="childShp" presStyleLbl="bgAccFollowNode1" presStyleIdx="5" presStyleCnt="6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69050807-5AC0-5245-BBE7-784C77048216}" srcId="{830D11DD-4EDF-C447-8030-A725D4C49C16}" destId="{54AF71D5-BE4C-EE4E-BEF6-B812872BE856}" srcOrd="0" destOrd="0" parTransId="{17BD3428-180D-2C4B-96C5-435845E322F7}" sibTransId="{468B06C2-A778-C64A-95F8-0B37FCFEB3E9}"/>
    <dgm:cxn modelId="{12210514-ABD4-A542-A3D1-DFD2F6B94E29}" type="presOf" srcId="{B4E5428D-DA54-A74C-AA3C-DBA96028B59B}" destId="{1DC4889B-D869-AC44-B0FD-08F4A415C947}" srcOrd="0" destOrd="0" presId="urn:microsoft.com/office/officeart/2005/8/layout/vList6"/>
    <dgm:cxn modelId="{0BC45818-DD47-7D4C-9166-D1D641E8140A}" srcId="{EA9D58AD-2660-CE40-B83B-50C811F06319}" destId="{5AAB1624-FA13-EC43-92E6-680028484E6C}" srcOrd="1" destOrd="0" parTransId="{D9FD93CE-15CF-DC4A-93B0-7D66EAF407A2}" sibTransId="{F660F55B-B99F-0348-90D9-E02B8AF2E547}"/>
    <dgm:cxn modelId="{0A226220-1590-244C-8854-5819CB1288BB}" srcId="{32F4F575-5F6E-4D4C-A457-56439D5FBBA3}" destId="{FF17478A-D6F0-7443-8871-87F4685E3AEE}" srcOrd="4" destOrd="0" parTransId="{807DF1B2-2630-1B45-A3EA-37B7DCE0C709}" sibTransId="{7764D9B2-4058-9E4B-B360-A42392CBE475}"/>
    <dgm:cxn modelId="{41745023-7878-6F4B-B8A9-21E645381E24}" type="presOf" srcId="{20F71604-0CB2-9C4C-9013-C36104157158}" destId="{E7369190-9859-294B-A308-BF5D83137DA3}" srcOrd="0" destOrd="0" presId="urn:microsoft.com/office/officeart/2005/8/layout/vList6"/>
    <dgm:cxn modelId="{B7E13D30-1D1A-834B-AB60-25E3BECB2FB2}" type="presOf" srcId="{32F4F575-5F6E-4D4C-A457-56439D5FBBA3}" destId="{82E8F1AF-90B3-2F45-BC53-C22DBDF6133B}" srcOrd="0" destOrd="0" presId="urn:microsoft.com/office/officeart/2005/8/layout/vList6"/>
    <dgm:cxn modelId="{09FF2B3D-5E99-8342-AC48-3DEA3EA2BAA6}" type="presOf" srcId="{54AF71D5-BE4C-EE4E-BEF6-B812872BE856}" destId="{21187A74-11C8-1543-AE31-C9CDE9180322}" srcOrd="0" destOrd="0" presId="urn:microsoft.com/office/officeart/2005/8/layout/vList6"/>
    <dgm:cxn modelId="{67C4574A-D759-714D-A168-BEC5E25BE1A2}" type="presOf" srcId="{830D11DD-4EDF-C447-8030-A725D4C49C16}" destId="{B0D37D00-3533-2D4A-B92C-6899042B07DF}" srcOrd="0" destOrd="0" presId="urn:microsoft.com/office/officeart/2005/8/layout/vList6"/>
    <dgm:cxn modelId="{86968B51-23F5-FA48-84F6-002874F022A6}" srcId="{32F4F575-5F6E-4D4C-A457-56439D5FBBA3}" destId="{BC8EE21E-E6FC-424A-BABA-68E6F36678CF}" srcOrd="2" destOrd="0" parTransId="{99E96AB6-CED6-F449-B85B-15E6BF8EF49A}" sibTransId="{4EB97685-50B5-EB4F-86EC-6AC2A8AB8CBA}"/>
    <dgm:cxn modelId="{F99FBF52-B99B-F84D-B2EA-ADCEE8BB1A09}" type="presOf" srcId="{EC36A013-56C3-D846-AA6D-4F85CC989D2C}" destId="{EBBA5871-49CA-9549-8064-3B6C0B32DAAD}" srcOrd="0" destOrd="1" presId="urn:microsoft.com/office/officeart/2005/8/layout/vList6"/>
    <dgm:cxn modelId="{1B2ED457-70CC-A342-9364-7575C470A436}" srcId="{32F4F575-5F6E-4D4C-A457-56439D5FBBA3}" destId="{7006A6A3-074C-A844-8832-611B3E428286}" srcOrd="5" destOrd="0" parTransId="{185D7288-02C1-B746-9DAC-F67B5546825E}" sibTransId="{0DE4383B-31B8-844A-8B49-8646D54C3845}"/>
    <dgm:cxn modelId="{CC39556C-718E-0A49-9C05-F215B9C1CD0F}" type="presOf" srcId="{7006A6A3-074C-A844-8832-611B3E428286}" destId="{115D1D4A-2588-B640-8F46-3AC3CA229051}" srcOrd="0" destOrd="0" presId="urn:microsoft.com/office/officeart/2005/8/layout/vList6"/>
    <dgm:cxn modelId="{C77CA86D-BAD9-A347-85FE-E1BCD5C01A22}" srcId="{32F4F575-5F6E-4D4C-A457-56439D5FBBA3}" destId="{EA9D58AD-2660-CE40-B83B-50C811F06319}" srcOrd="0" destOrd="0" parTransId="{D9EF2F5A-FA2F-B248-A4A8-27182AD0F215}" sibTransId="{2A003C26-6124-0247-90CA-AE5F3DD48BB1}"/>
    <dgm:cxn modelId="{E51C5F97-163D-1B44-A0D7-B400F76E369D}" type="presOf" srcId="{FF17478A-D6F0-7443-8871-87F4685E3AEE}" destId="{861955E5-F438-9949-A6B3-43DDB0837AC0}" srcOrd="0" destOrd="0" presId="urn:microsoft.com/office/officeart/2005/8/layout/vList6"/>
    <dgm:cxn modelId="{48EB62AB-AC13-8240-9B43-39B7385E69EE}" type="presOf" srcId="{4ECB419E-8BBA-FF4A-9F0C-5D72FAE588D4}" destId="{4970B81C-ED6D-D84F-867D-4F703186DE5E}" srcOrd="0" destOrd="0" presId="urn:microsoft.com/office/officeart/2005/8/layout/vList6"/>
    <dgm:cxn modelId="{A77044AE-D424-8D47-B40D-722C6C09AAA1}" srcId="{FF17478A-D6F0-7443-8871-87F4685E3AEE}" destId="{82B62378-019D-DF48-BB20-38C620845AC9}" srcOrd="0" destOrd="0" parTransId="{B8B6E4E1-CB67-1F4B-B57E-D5200D0F9E4A}" sibTransId="{370D8A44-688C-E145-B6A4-4C0F430D10FA}"/>
    <dgm:cxn modelId="{F38D76BB-73B7-D942-B952-FCA406B003EC}" type="presOf" srcId="{82B62378-019D-DF48-BB20-38C620845AC9}" destId="{D7C8449E-8DAE-DD4D-B8D5-0DFBAA50F9B2}" srcOrd="0" destOrd="0" presId="urn:microsoft.com/office/officeart/2005/8/layout/vList6"/>
    <dgm:cxn modelId="{392937BC-4CB3-1242-A705-54A049E4A057}" type="presOf" srcId="{5AAB1624-FA13-EC43-92E6-680028484E6C}" destId="{4970B81C-ED6D-D84F-867D-4F703186DE5E}" srcOrd="0" destOrd="1" presId="urn:microsoft.com/office/officeart/2005/8/layout/vList6"/>
    <dgm:cxn modelId="{F45FF2BF-639C-9242-81D4-42930797BE7A}" srcId="{EA9D58AD-2660-CE40-B83B-50C811F06319}" destId="{4ECB419E-8BBA-FF4A-9F0C-5D72FAE588D4}" srcOrd="0" destOrd="0" parTransId="{C7F009FE-203C-064C-9E04-33B16390E8BE}" sibTransId="{E6263B7D-7EA0-7849-B969-5503C7098832}"/>
    <dgm:cxn modelId="{7A5B8EC6-67FE-C74C-9380-D1C7F251E207}" srcId="{32F4F575-5F6E-4D4C-A457-56439D5FBBA3}" destId="{B4E5428D-DA54-A74C-AA3C-DBA96028B59B}" srcOrd="3" destOrd="0" parTransId="{5E95BD83-B09E-C74E-92C0-20885B3B0614}" sibTransId="{E3B56972-C9AF-A44F-8FB9-A148D2B6CE53}"/>
    <dgm:cxn modelId="{26A621CC-0B0D-8240-AEC1-8931A9FFBC48}" srcId="{BC8EE21E-E6FC-424A-BABA-68E6F36678CF}" destId="{B24F47F8-15E9-724C-B6B8-499CFDC7B580}" srcOrd="0" destOrd="0" parTransId="{E748423E-7BF5-A341-BBA0-D6445A9E6452}" sibTransId="{74ECE5AC-CB9C-A04E-BA91-A30DBCCC1E44}"/>
    <dgm:cxn modelId="{3DB3B3E1-54FB-A947-AB04-E996FC2A248D}" type="presOf" srcId="{EA9D58AD-2660-CE40-B83B-50C811F06319}" destId="{95351F72-2430-2341-88FA-A75AD68C0107}" srcOrd="0" destOrd="0" presId="urn:microsoft.com/office/officeart/2005/8/layout/vList6"/>
    <dgm:cxn modelId="{0896A8EC-0D1C-614F-B055-D858672B2299}" srcId="{BC8EE21E-E6FC-424A-BABA-68E6F36678CF}" destId="{EC36A013-56C3-D846-AA6D-4F85CC989D2C}" srcOrd="1" destOrd="0" parTransId="{14F22FF0-0C4B-5B48-81FD-1351A9645CF1}" sibTransId="{FBCF89BA-531A-BD4B-964E-D5C9E20C6872}"/>
    <dgm:cxn modelId="{4550A9F1-A61B-0741-9BB9-02A52FC17E80}" type="presOf" srcId="{B24F47F8-15E9-724C-B6B8-499CFDC7B580}" destId="{EBBA5871-49CA-9549-8064-3B6C0B32DAAD}" srcOrd="0" destOrd="0" presId="urn:microsoft.com/office/officeart/2005/8/layout/vList6"/>
    <dgm:cxn modelId="{B392AAF1-A6D2-E142-8F56-26C996686871}" srcId="{B4E5428D-DA54-A74C-AA3C-DBA96028B59B}" destId="{20F71604-0CB2-9C4C-9013-C36104157158}" srcOrd="0" destOrd="0" parTransId="{2C3B4D63-41F4-8D41-8A61-0B3019001514}" sibTransId="{05E7B197-5C9E-3043-8FAD-E3EE79F3B666}"/>
    <dgm:cxn modelId="{58DD11F3-B9BE-1049-86B0-EFE4CF737437}" type="presOf" srcId="{BC8EE21E-E6FC-424A-BABA-68E6F36678CF}" destId="{FC29F994-3E9F-8F4B-823E-347ADA213704}" srcOrd="0" destOrd="0" presId="urn:microsoft.com/office/officeart/2005/8/layout/vList6"/>
    <dgm:cxn modelId="{82F1CAF3-7CE7-6D41-993C-F12DDFF9FBB4}" srcId="{32F4F575-5F6E-4D4C-A457-56439D5FBBA3}" destId="{830D11DD-4EDF-C447-8030-A725D4C49C16}" srcOrd="1" destOrd="0" parTransId="{B552C5F4-4578-1B4F-9F97-DCE6AAA87A5C}" sibTransId="{82F40116-9F5F-E34A-967A-CAC1EC4AFA9B}"/>
    <dgm:cxn modelId="{DA69F98C-84C0-9C4C-B0D1-20F757A5D9BA}" type="presParOf" srcId="{82E8F1AF-90B3-2F45-BC53-C22DBDF6133B}" destId="{5C4EF133-5230-F74F-8050-94A625C5B948}" srcOrd="0" destOrd="0" presId="urn:microsoft.com/office/officeart/2005/8/layout/vList6"/>
    <dgm:cxn modelId="{97D3DC26-395E-444E-BFF4-7306A9D5DA9C}" type="presParOf" srcId="{5C4EF133-5230-F74F-8050-94A625C5B948}" destId="{95351F72-2430-2341-88FA-A75AD68C0107}" srcOrd="0" destOrd="0" presId="urn:microsoft.com/office/officeart/2005/8/layout/vList6"/>
    <dgm:cxn modelId="{51E70ED2-EFC4-D342-9B91-3A74DCBCBD37}" type="presParOf" srcId="{5C4EF133-5230-F74F-8050-94A625C5B948}" destId="{4970B81C-ED6D-D84F-867D-4F703186DE5E}" srcOrd="1" destOrd="0" presId="urn:microsoft.com/office/officeart/2005/8/layout/vList6"/>
    <dgm:cxn modelId="{671975A4-CE8F-0F49-85C1-467BDA829DAE}" type="presParOf" srcId="{82E8F1AF-90B3-2F45-BC53-C22DBDF6133B}" destId="{5889A316-FD70-B74A-B1E2-0330D127A5EC}" srcOrd="1" destOrd="0" presId="urn:microsoft.com/office/officeart/2005/8/layout/vList6"/>
    <dgm:cxn modelId="{FCDFB040-609A-7847-80A0-0062C4474C38}" type="presParOf" srcId="{82E8F1AF-90B3-2F45-BC53-C22DBDF6133B}" destId="{D4C97151-AD5E-1247-B728-390183C44647}" srcOrd="2" destOrd="0" presId="urn:microsoft.com/office/officeart/2005/8/layout/vList6"/>
    <dgm:cxn modelId="{963984C7-2089-624C-B130-9F027A654C7D}" type="presParOf" srcId="{D4C97151-AD5E-1247-B728-390183C44647}" destId="{B0D37D00-3533-2D4A-B92C-6899042B07DF}" srcOrd="0" destOrd="0" presId="urn:microsoft.com/office/officeart/2005/8/layout/vList6"/>
    <dgm:cxn modelId="{AC0E885B-05E0-F749-AF8C-5EDE36D7D4B0}" type="presParOf" srcId="{D4C97151-AD5E-1247-B728-390183C44647}" destId="{21187A74-11C8-1543-AE31-C9CDE9180322}" srcOrd="1" destOrd="0" presId="urn:microsoft.com/office/officeart/2005/8/layout/vList6"/>
    <dgm:cxn modelId="{7886DDFE-EBCB-EE4D-A4C4-7752F6562059}" type="presParOf" srcId="{82E8F1AF-90B3-2F45-BC53-C22DBDF6133B}" destId="{15CDAAEF-622B-5645-A6E5-8DA455F76020}" srcOrd="3" destOrd="0" presId="urn:microsoft.com/office/officeart/2005/8/layout/vList6"/>
    <dgm:cxn modelId="{154935A7-4046-764D-B82C-A400AF8BC1FC}" type="presParOf" srcId="{82E8F1AF-90B3-2F45-BC53-C22DBDF6133B}" destId="{097E0630-BFB1-3B4E-BA78-EA596766AC42}" srcOrd="4" destOrd="0" presId="urn:microsoft.com/office/officeart/2005/8/layout/vList6"/>
    <dgm:cxn modelId="{234E2925-B3F4-6B42-BA0A-719C2B49B398}" type="presParOf" srcId="{097E0630-BFB1-3B4E-BA78-EA596766AC42}" destId="{FC29F994-3E9F-8F4B-823E-347ADA213704}" srcOrd="0" destOrd="0" presId="urn:microsoft.com/office/officeart/2005/8/layout/vList6"/>
    <dgm:cxn modelId="{77297CA4-F8AF-9444-94FE-3E8830B7C44A}" type="presParOf" srcId="{097E0630-BFB1-3B4E-BA78-EA596766AC42}" destId="{EBBA5871-49CA-9549-8064-3B6C0B32DAAD}" srcOrd="1" destOrd="0" presId="urn:microsoft.com/office/officeart/2005/8/layout/vList6"/>
    <dgm:cxn modelId="{21F04443-DEBB-1344-A99B-06CD49CE7131}" type="presParOf" srcId="{82E8F1AF-90B3-2F45-BC53-C22DBDF6133B}" destId="{EE43582A-7562-8842-9E8D-74AC3D8B37FF}" srcOrd="5" destOrd="0" presId="urn:microsoft.com/office/officeart/2005/8/layout/vList6"/>
    <dgm:cxn modelId="{00120327-DC8C-DC43-AB54-8ACC38450A00}" type="presParOf" srcId="{82E8F1AF-90B3-2F45-BC53-C22DBDF6133B}" destId="{756AC500-A893-F245-9B5B-B198BDD4DC9A}" srcOrd="6" destOrd="0" presId="urn:microsoft.com/office/officeart/2005/8/layout/vList6"/>
    <dgm:cxn modelId="{3F5017F2-EDE1-404B-BFF4-C676BB4CE7E2}" type="presParOf" srcId="{756AC500-A893-F245-9B5B-B198BDD4DC9A}" destId="{1DC4889B-D869-AC44-B0FD-08F4A415C947}" srcOrd="0" destOrd="0" presId="urn:microsoft.com/office/officeart/2005/8/layout/vList6"/>
    <dgm:cxn modelId="{2F4AFD4D-9A99-E349-BD9A-E10EE943A4F6}" type="presParOf" srcId="{756AC500-A893-F245-9B5B-B198BDD4DC9A}" destId="{E7369190-9859-294B-A308-BF5D83137DA3}" srcOrd="1" destOrd="0" presId="urn:microsoft.com/office/officeart/2005/8/layout/vList6"/>
    <dgm:cxn modelId="{3C475CDE-683E-E944-80A7-DDD2A0DFFDB2}" type="presParOf" srcId="{82E8F1AF-90B3-2F45-BC53-C22DBDF6133B}" destId="{BAC97E5B-2480-6F4A-ADF6-1685214C5754}" srcOrd="7" destOrd="0" presId="urn:microsoft.com/office/officeart/2005/8/layout/vList6"/>
    <dgm:cxn modelId="{B64E4395-FAE7-2C4A-93A1-D4839EB5C139}" type="presParOf" srcId="{82E8F1AF-90B3-2F45-BC53-C22DBDF6133B}" destId="{4F09E523-35D5-8147-9CB8-FAEF13DC48EE}" srcOrd="8" destOrd="0" presId="urn:microsoft.com/office/officeart/2005/8/layout/vList6"/>
    <dgm:cxn modelId="{68218482-0BAC-8B4D-A747-CC27740013A8}" type="presParOf" srcId="{4F09E523-35D5-8147-9CB8-FAEF13DC48EE}" destId="{861955E5-F438-9949-A6B3-43DDB0837AC0}" srcOrd="0" destOrd="0" presId="urn:microsoft.com/office/officeart/2005/8/layout/vList6"/>
    <dgm:cxn modelId="{2C749CDD-3C32-1940-BBF3-7AF6A3796937}" type="presParOf" srcId="{4F09E523-35D5-8147-9CB8-FAEF13DC48EE}" destId="{D7C8449E-8DAE-DD4D-B8D5-0DFBAA50F9B2}" srcOrd="1" destOrd="0" presId="urn:microsoft.com/office/officeart/2005/8/layout/vList6"/>
    <dgm:cxn modelId="{52881758-C715-C448-9DAD-93FF011AF39D}" type="presParOf" srcId="{82E8F1AF-90B3-2F45-BC53-C22DBDF6133B}" destId="{4E6D6E18-BDCA-8744-89ED-6F1690479974}" srcOrd="9" destOrd="0" presId="urn:microsoft.com/office/officeart/2005/8/layout/vList6"/>
    <dgm:cxn modelId="{2EB075A5-4A02-0943-BF3C-5D47961A7498}" type="presParOf" srcId="{82E8F1AF-90B3-2F45-BC53-C22DBDF6133B}" destId="{8FC691E5-CB35-364A-99E7-BD26C7A4A276}" srcOrd="10" destOrd="0" presId="urn:microsoft.com/office/officeart/2005/8/layout/vList6"/>
    <dgm:cxn modelId="{094ACAF1-8766-C249-B051-20E8E2856AEA}" type="presParOf" srcId="{8FC691E5-CB35-364A-99E7-BD26C7A4A276}" destId="{115D1D4A-2588-B640-8F46-3AC3CA229051}" srcOrd="0" destOrd="0" presId="urn:microsoft.com/office/officeart/2005/8/layout/vList6"/>
    <dgm:cxn modelId="{08C2EC38-C1D7-9B45-AED2-F3EB1B16ED47}" type="presParOf" srcId="{8FC691E5-CB35-364A-99E7-BD26C7A4A276}" destId="{A9972DC9-A656-3644-9461-CBE81CC9EE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0B81C-ED6D-D84F-867D-4F703186DE5E}">
      <dsp:nvSpPr>
        <dsp:cNvPr id="0" name=""/>
        <dsp:cNvSpPr/>
      </dsp:nvSpPr>
      <dsp:spPr>
        <a:xfrm>
          <a:off x="2765502" y="661"/>
          <a:ext cx="4148253" cy="833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Friday Match Play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Saturday Super Series</a:t>
          </a:r>
        </a:p>
      </dsp:txBody>
      <dsp:txXfrm>
        <a:off x="2765502" y="104841"/>
        <a:ext cx="3835714" cy="625077"/>
      </dsp:txXfrm>
    </dsp:sp>
    <dsp:sp modelId="{95351F72-2430-2341-88FA-A75AD68C0107}">
      <dsp:nvSpPr>
        <dsp:cNvPr id="0" name=""/>
        <dsp:cNvSpPr/>
      </dsp:nvSpPr>
      <dsp:spPr>
        <a:xfrm>
          <a:off x="0" y="661"/>
          <a:ext cx="2765502" cy="833437"/>
        </a:xfrm>
        <a:prstGeom prst="roundRect">
          <a:avLst/>
        </a:prstGeom>
        <a:solidFill>
          <a:srgbClr val="0070C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Performance</a:t>
          </a:r>
        </a:p>
      </dsp:txBody>
      <dsp:txXfrm>
        <a:off x="40685" y="41346"/>
        <a:ext cx="2684132" cy="752067"/>
      </dsp:txXfrm>
    </dsp:sp>
    <dsp:sp modelId="{21187A74-11C8-1543-AE31-C9CDE9180322}">
      <dsp:nvSpPr>
        <dsp:cNvPr id="0" name=""/>
        <dsp:cNvSpPr/>
      </dsp:nvSpPr>
      <dsp:spPr>
        <a:xfrm>
          <a:off x="2765502" y="917442"/>
          <a:ext cx="4148253" cy="833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Saturday Super Series</a:t>
          </a:r>
        </a:p>
      </dsp:txBody>
      <dsp:txXfrm>
        <a:off x="2765502" y="1021622"/>
        <a:ext cx="3835714" cy="625077"/>
      </dsp:txXfrm>
    </dsp:sp>
    <dsp:sp modelId="{B0D37D00-3533-2D4A-B92C-6899042B07DF}">
      <dsp:nvSpPr>
        <dsp:cNvPr id="0" name=""/>
        <dsp:cNvSpPr/>
      </dsp:nvSpPr>
      <dsp:spPr>
        <a:xfrm>
          <a:off x="0" y="917442"/>
          <a:ext cx="2765502" cy="833437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tx1"/>
              </a:solidFill>
            </a:rPr>
            <a:t>Yellow Ball</a:t>
          </a:r>
        </a:p>
      </dsp:txBody>
      <dsp:txXfrm>
        <a:off x="40685" y="958127"/>
        <a:ext cx="2684132" cy="752067"/>
      </dsp:txXfrm>
    </dsp:sp>
    <dsp:sp modelId="{EBBA5871-49CA-9549-8064-3B6C0B32DAAD}">
      <dsp:nvSpPr>
        <dsp:cNvPr id="0" name=""/>
        <dsp:cNvSpPr/>
      </dsp:nvSpPr>
      <dsp:spPr>
        <a:xfrm>
          <a:off x="2765502" y="1834224"/>
          <a:ext cx="4148253" cy="833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Junior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Saturday Super Series</a:t>
          </a:r>
        </a:p>
      </dsp:txBody>
      <dsp:txXfrm>
        <a:off x="2765502" y="1938404"/>
        <a:ext cx="3835714" cy="625077"/>
      </dsp:txXfrm>
    </dsp:sp>
    <dsp:sp modelId="{FC29F994-3E9F-8F4B-823E-347ADA213704}">
      <dsp:nvSpPr>
        <dsp:cNvPr id="0" name=""/>
        <dsp:cNvSpPr/>
      </dsp:nvSpPr>
      <dsp:spPr>
        <a:xfrm>
          <a:off x="0" y="1834224"/>
          <a:ext cx="2765502" cy="833437"/>
        </a:xfrm>
        <a:prstGeom prst="roundRect">
          <a:avLst/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Green Ball</a:t>
          </a:r>
        </a:p>
      </dsp:txBody>
      <dsp:txXfrm>
        <a:off x="40685" y="1874909"/>
        <a:ext cx="2684132" cy="752067"/>
      </dsp:txXfrm>
    </dsp:sp>
    <dsp:sp modelId="{E7369190-9859-294B-A308-BF5D83137DA3}">
      <dsp:nvSpPr>
        <dsp:cNvPr id="0" name=""/>
        <dsp:cNvSpPr/>
      </dsp:nvSpPr>
      <dsp:spPr>
        <a:xfrm>
          <a:off x="2765502" y="2751005"/>
          <a:ext cx="4148253" cy="833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Intro Match Play</a:t>
          </a:r>
        </a:p>
      </dsp:txBody>
      <dsp:txXfrm>
        <a:off x="2765502" y="2855185"/>
        <a:ext cx="3835714" cy="625077"/>
      </dsp:txXfrm>
    </dsp:sp>
    <dsp:sp modelId="{1DC4889B-D869-AC44-B0FD-08F4A415C947}">
      <dsp:nvSpPr>
        <dsp:cNvPr id="0" name=""/>
        <dsp:cNvSpPr/>
      </dsp:nvSpPr>
      <dsp:spPr>
        <a:xfrm>
          <a:off x="0" y="2751005"/>
          <a:ext cx="2765502" cy="833437"/>
        </a:xfrm>
        <a:prstGeom prst="roundRect">
          <a:avLst/>
        </a:prstGeom>
        <a:solidFill>
          <a:schemeClr val="accent2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Orange ball</a:t>
          </a:r>
        </a:p>
      </dsp:txBody>
      <dsp:txXfrm>
        <a:off x="40685" y="2791690"/>
        <a:ext cx="2684132" cy="752067"/>
      </dsp:txXfrm>
    </dsp:sp>
    <dsp:sp modelId="{D7C8449E-8DAE-DD4D-B8D5-0DFBAA50F9B2}">
      <dsp:nvSpPr>
        <dsp:cNvPr id="0" name=""/>
        <dsp:cNvSpPr/>
      </dsp:nvSpPr>
      <dsp:spPr>
        <a:xfrm>
          <a:off x="2765502" y="3667786"/>
          <a:ext cx="4148253" cy="833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Intro Match Play</a:t>
          </a:r>
        </a:p>
      </dsp:txBody>
      <dsp:txXfrm>
        <a:off x="2765502" y="3771966"/>
        <a:ext cx="3835714" cy="625077"/>
      </dsp:txXfrm>
    </dsp:sp>
    <dsp:sp modelId="{861955E5-F438-9949-A6B3-43DDB0837AC0}">
      <dsp:nvSpPr>
        <dsp:cNvPr id="0" name=""/>
        <dsp:cNvSpPr/>
      </dsp:nvSpPr>
      <dsp:spPr>
        <a:xfrm>
          <a:off x="0" y="3667786"/>
          <a:ext cx="2765502" cy="833437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Red Ball</a:t>
          </a:r>
        </a:p>
      </dsp:txBody>
      <dsp:txXfrm>
        <a:off x="40685" y="3708471"/>
        <a:ext cx="2684132" cy="752067"/>
      </dsp:txXfrm>
    </dsp:sp>
    <dsp:sp modelId="{A9972DC9-A656-3644-9461-CBE81CC9EEB6}">
      <dsp:nvSpPr>
        <dsp:cNvPr id="0" name=""/>
        <dsp:cNvSpPr/>
      </dsp:nvSpPr>
      <dsp:spPr>
        <a:xfrm>
          <a:off x="2765502" y="4584567"/>
          <a:ext cx="4148253" cy="833437"/>
        </a:xfrm>
        <a:prstGeom prst="rightArrow">
          <a:avLst>
            <a:gd name="adj1" fmla="val 75000"/>
            <a:gd name="adj2" fmla="val 50000"/>
          </a:avLst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D1D4A-2588-B640-8F46-3AC3CA229051}">
      <dsp:nvSpPr>
        <dsp:cNvPr id="0" name=""/>
        <dsp:cNvSpPr/>
      </dsp:nvSpPr>
      <dsp:spPr>
        <a:xfrm>
          <a:off x="0" y="4584567"/>
          <a:ext cx="2765502" cy="833437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Blue Ball</a:t>
          </a:r>
        </a:p>
      </dsp:txBody>
      <dsp:txXfrm>
        <a:off x="40685" y="4625252"/>
        <a:ext cx="2684132" cy="752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D09A7-CB51-4A45-B9FF-9688911A8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US" sz="5500" dirty="0"/>
              <a:t>Gosford Tennis Club</a:t>
            </a:r>
            <a:br>
              <a:rPr lang="en-US" sz="5500" dirty="0"/>
            </a:br>
            <a:r>
              <a:rPr lang="en-US" sz="4400" dirty="0"/>
              <a:t>Performance Pathways</a:t>
            </a:r>
            <a:br>
              <a:rPr lang="en-US" sz="5500" dirty="0"/>
            </a:br>
            <a:endParaRPr lang="en-US" sz="5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11D43-EA86-1645-9EDF-C00CDBB76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/>
              <a:t>October 2019 – Committee Paper</a:t>
            </a:r>
          </a:p>
        </p:txBody>
      </p:sp>
      <p:pic>
        <p:nvPicPr>
          <p:cNvPr id="5" name="Picture 4" descr="A picture containing game, ball&#10;&#10;Description automatically generated">
            <a:extLst>
              <a:ext uri="{FF2B5EF4-FFF2-40B4-BE49-F238E27FC236}">
                <a16:creationId xmlns:a16="http://schemas.microsoft.com/office/drawing/2014/main" id="{7364C53E-A150-E845-AD42-B72E4A680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574" y="1450840"/>
            <a:ext cx="3458249" cy="394816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583388-E04F-5549-98E2-F6230A554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211267"/>
              </p:ext>
            </p:extLst>
          </p:nvPr>
        </p:nvGraphicFramePr>
        <p:xfrm>
          <a:off x="825191" y="719666"/>
          <a:ext cx="69137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2FD4E80-0A84-074F-B2BD-4E5AD0E1E8C6}"/>
              </a:ext>
            </a:extLst>
          </p:cNvPr>
          <p:cNvSpPr/>
          <p:nvPr/>
        </p:nvSpPr>
        <p:spPr>
          <a:xfrm>
            <a:off x="7939668" y="719666"/>
            <a:ext cx="3869473" cy="741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JDS, Junior Ranking Tournaments, Inter-district, AMT’s &amp; ITF Futures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3873A8C-9AD5-7447-8011-D30A4F5D51BB}"/>
              </a:ext>
            </a:extLst>
          </p:cNvPr>
          <p:cNvSpPr/>
          <p:nvPr/>
        </p:nvSpPr>
        <p:spPr>
          <a:xfrm>
            <a:off x="7939668" y="1686105"/>
            <a:ext cx="3869473" cy="741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Endeavour Series, JDS, Inter-district</a:t>
            </a:r>
          </a:p>
          <a:p>
            <a:pPr algn="ctr"/>
            <a:r>
              <a:rPr lang="en-US" dirty="0"/>
              <a:t>Junior Ranking Tournaments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27CDAE2-298E-114C-B1BC-08A403636D60}"/>
              </a:ext>
            </a:extLst>
          </p:cNvPr>
          <p:cNvSpPr/>
          <p:nvPr/>
        </p:nvSpPr>
        <p:spPr>
          <a:xfrm>
            <a:off x="7939668" y="2652544"/>
            <a:ext cx="3869473" cy="741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Endeavour Series &amp; JDS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3B4B4D62-D88D-8D4F-BED9-478D16559539}"/>
              </a:ext>
            </a:extLst>
          </p:cNvPr>
          <p:cNvSpPr/>
          <p:nvPr/>
        </p:nvSpPr>
        <p:spPr>
          <a:xfrm rot="16200000">
            <a:off x="-1806066" y="3607436"/>
            <a:ext cx="45771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E15D40-0C77-874A-86DF-AF368B8052E2}"/>
              </a:ext>
            </a:extLst>
          </p:cNvPr>
          <p:cNvSpPr txBox="1"/>
          <p:nvPr/>
        </p:nvSpPr>
        <p:spPr>
          <a:xfrm>
            <a:off x="6612673" y="6301626"/>
            <a:ext cx="544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Gosford Tennis Club – </a:t>
            </a:r>
            <a:r>
              <a:rPr lang="en-US" b="1" dirty="0">
                <a:solidFill>
                  <a:srgbClr val="0070C0"/>
                </a:solidFill>
              </a:rPr>
              <a:t>Performance Pathways</a:t>
            </a:r>
          </a:p>
        </p:txBody>
      </p:sp>
    </p:spTree>
    <p:extLst>
      <p:ext uri="{BB962C8B-B14F-4D97-AF65-F5344CB8AC3E}">
        <p14:creationId xmlns:p14="http://schemas.microsoft.com/office/powerpoint/2010/main" val="4255092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74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Gosford Tennis Club Performance Pathways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Gosford Tennis Club Performance Pathways </dc:title>
  <dc:creator>Tony Haworth</dc:creator>
  <cp:lastModifiedBy>Tony Haworth</cp:lastModifiedBy>
  <cp:revision>6</cp:revision>
  <dcterms:created xsi:type="dcterms:W3CDTF">2019-10-18T09:57:53Z</dcterms:created>
  <dcterms:modified xsi:type="dcterms:W3CDTF">2019-10-18T10:52:09Z</dcterms:modified>
</cp:coreProperties>
</file>